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79" autoAdjust="0"/>
  </p:normalViewPr>
  <p:slideViewPr>
    <p:cSldViewPr snapToGrid="0" snapToObjects="1">
      <p:cViewPr varScale="1">
        <p:scale>
          <a:sx n="168" d="100"/>
          <a:sy n="168" d="100"/>
        </p:scale>
        <p:origin x="-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8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4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3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07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8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7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5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1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0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E3A8-500C-6E4C-8CF2-1B07E3A204AA}" type="datetimeFigureOut">
              <a:rPr lang="en-US" smtClean="0"/>
              <a:t>21/02/2014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704A-E232-D241-93CD-C7AB8C7A8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2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 presentation - Ross Davies_Pag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2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21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M presentation - Ross Davies_Pag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2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4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4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" y="0"/>
            <a:ext cx="9126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9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6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" y="0"/>
            <a:ext cx="913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M presentation - Ross Davies_Page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7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Word Smiths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</cp:revision>
  <dcterms:created xsi:type="dcterms:W3CDTF">2014-02-21T17:04:34Z</dcterms:created>
  <dcterms:modified xsi:type="dcterms:W3CDTF">2014-02-21T17:13:23Z</dcterms:modified>
</cp:coreProperties>
</file>